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是一篇记叙文。文章讲述了张梦真创立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打工仔小张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的短视频账号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来帮助人们学习基本的生活技能的故事。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75" y="1340768"/>
            <a:ext cx="10699463" cy="13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take a plane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take the subway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order food online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questions may sound easy, but become a huge challenge to a great many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a short video influencer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 “Migrant Worker Zhang” has quickly got over two million fans because of her “How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video, “Migrant Worker Zhang”, whose real name is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Mengzhen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spends two to three minutes teaching the most common life skills, such as how to stay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it’s not necessary, but many more believe it’s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 said, “I’m afraid to ask strangers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need videos like this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of my fans are around 18 to 20 years old, who just start their life,” Zhang, 28, told </a:t>
            </a:r>
            <a:r>
              <a:rPr lang="en-US" altLang="zh-CN" sz="23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simply just young, going through a lot of ‘first-time’s in their lives,” Zhang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this idea while seeing a girl crying about not knowing how to take a high-speed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to film a video to show her how it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video suddenly got popular, finally turning into “How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videos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people argue that people should learn to solve the problems by themselves, but I disagree,” Zhang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encourage people to get as much help as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need to look for difficulties when we have better ways to solve them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also believes schools should include classes like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future, she wants to invite special guests to her videos because she doesn’t want to mislead her fans with wrong information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推理判断题。根据第一段的前三个问题可知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此处作者采用提问的手法开篇。故选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611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9431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begin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examples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comparing reasons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475" y="1896678"/>
            <a:ext cx="3756764" cy="4039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6615" y="18760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9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推理判断题。根据第二段第二句可知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小张的视频是关于生活基本技能的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如何学好数学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如何制作长视频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如何成为网球选手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如何在线打车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215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probably about one of Zhang’s videos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study math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a long video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a tennis player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order a taxi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6820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推理判断题。根据第三段第一句可知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小张的很多粉丝大多是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岁的年轻人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他们刚开始他们自己的生活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还有很多人生的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需要经历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747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might be Zhang’s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baby who needs the others’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woman who is interested in 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man who has little experience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student who is busy with his schoolwork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497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推理判断题。根据倒数第二段最后两句话可知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小张鼓励大家必要时向他人勇敢求助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747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Zhang’s opinion about “learning to solve the problems”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much as possible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 bravely when necessary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solve the problems by oneself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difficulties to improve oneself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4974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809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531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2025-09-17T17:59:55Z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